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734FB-7B4C-4DA2-7CD8-E9C9497F0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D6F615-2EAC-771C-FD1F-1439D1840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B594656-D68E-BE46-E9BD-9C10130AC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79C7056-049F-0F92-8469-882E6278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A41AC7E-FF85-96AE-B3E6-AF1D044F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810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77004-0EA6-484F-2200-C56FF3C7B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FF9BA07-C98A-C94F-8453-1C6C6EA4C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990DBC-04CF-790E-38D2-5BE027E93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07062C1-56F1-DDD2-2E40-3B9B8070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6FF163A-C734-1548-985D-9C68FA26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202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D2F558-0B89-F21C-643F-4D13F7257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40C7252-36AA-398D-1349-75852C1BA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6EE6416-D24C-A306-0BA5-7847617F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0BD138A-9053-4711-B8C1-9EF78D96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FA5EF4-FED6-4214-DF6B-BA806E7B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429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74E56-2EC1-CAE5-F280-1DA4F18FC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B5184A9-0884-EB09-9912-A22008AD4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0D04367-3CED-FC8C-4255-6F7817C8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5C71D05-2A19-F211-40E6-C1E48A93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9305042-AC4A-4EE7-CEF3-B88DFEDE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211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70197-FBCA-FD1B-F2CE-542EDAB4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CB04304-8AEC-3302-52E0-B2169A135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1E28340-BCE7-2F79-C5DF-93D950D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407124E-7C53-ED08-7105-B2A32FD9E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FE33118-08B0-9BCE-6C21-5A999588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067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CE1BF-E851-9565-9452-F2AE75FE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F26AFF9-629B-463B-ABEB-C75F72E88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4970774-F1A0-CB2D-3A2A-8A67FD021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58E22F5-A3E8-BEE7-2F57-51A4948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C44270A-5423-AE78-46ED-41D628E18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E1AA70D-D3BD-C441-346C-B8803AF8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049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BB608-7058-C15B-49F1-2244A264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6CCD039-1F08-9A86-E707-C24608659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3C5382C-B2D1-0772-61F8-51C56A463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E60CE1DC-F498-8EB6-4E65-36D0FBA24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F4FB00F-70A6-397A-5D9D-AD43D1D7E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5830685-045F-A5D2-3454-BAAB29E3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1412DD2-536C-0A39-12DE-D11B5FDC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D99AE16-5248-772E-EE3F-1A043164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673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9194D-7B0E-880D-095F-6F2B5B130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35342B3-6267-0CC9-69DC-80772ACFE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4F53D26-345F-5415-1720-4A6F1401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584700D-5F47-15B1-A341-48166889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287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E439D687-2E85-44A5-2F4E-A3FCBCE5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A4C0810C-1ECD-87B9-89F4-92DB757EA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3D62F0F-2122-74AF-4AD8-D5C8019B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26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8CFE1-4421-5B37-B451-18CA8EDF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888B437-6577-F817-5ED8-F86B05658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640D62F-50D1-07A8-09DD-E78FD0A0A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1D05AF1-FCC7-3118-7E3B-296CBD4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A593C1-AE48-C36F-F8C6-3C911905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1197E9D-6556-205C-FCEE-2623E214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15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76749-74A0-40E4-300A-4978791B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71B4AFE7-1EF6-5D5A-AE34-D190AD3ED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B0AA03E-F028-AFF6-80C9-9E678DCED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5EA5CD-362E-550D-F133-4E6269CD6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4F0824C-3491-17A6-2DA4-29AB8334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8910988-6A77-0C47-73CD-8431E12E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886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14C9E99-2F6B-D3A8-EACC-CA5023498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549252F-547C-C253-A4CD-B43CD6CE4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69B006-73FC-1EAB-AD25-2BC4A6E96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9EC2-F059-4FEA-96C8-CA4D90524EEC}" type="datetimeFigureOut">
              <a:rPr lang="pt-PT" smtClean="0"/>
              <a:t>16/05/2022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BA01CAD-AA74-1E1F-25B3-B0DC906D8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5C69BF4-3F36-4A31-FB3C-87659D0FA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1CCC-A259-4D5B-BA34-E32A0E07BB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62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>
            <a:extLst>
              <a:ext uri="{FF2B5EF4-FFF2-40B4-BE49-F238E27FC236}">
                <a16:creationId xmlns:a16="http://schemas.microsoft.com/office/drawing/2014/main" id="{87BA3F01-A314-BD1D-30EF-775449BDE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6275" y="2952750"/>
            <a:ext cx="32194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id="{0EBA226B-5331-CA6E-0062-0B73D3CC7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0E4A28E1-44A8-C271-6B57-45DD592310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9552" y="201871"/>
            <a:ext cx="1773088" cy="525916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A9183E1-3387-4563-45E9-95657BD71ACB}"/>
              </a:ext>
            </a:extLst>
          </p:cNvPr>
          <p:cNvSpPr txBox="1"/>
          <p:nvPr/>
        </p:nvSpPr>
        <p:spPr>
          <a:xfrm>
            <a:off x="1963023" y="2038567"/>
            <a:ext cx="780176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PT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  <a:p>
            <a:pPr algn="ctr"/>
            <a:r>
              <a:rPr lang="pt-PT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2112E86-3608-F3B1-FC3E-434400B63C67}"/>
              </a:ext>
            </a:extLst>
          </p:cNvPr>
          <p:cNvSpPr txBox="1"/>
          <p:nvPr/>
        </p:nvSpPr>
        <p:spPr>
          <a:xfrm>
            <a:off x="1963023" y="4491362"/>
            <a:ext cx="780176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P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1705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id="{0EBA226B-5331-CA6E-0062-0B73D3CC7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71119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52951CD2-F576-F5A5-B223-17AA34115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9552" y="141838"/>
            <a:ext cx="1244021" cy="36899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285D940-26AA-9439-F647-AEDDED2FB5D5}"/>
              </a:ext>
            </a:extLst>
          </p:cNvPr>
          <p:cNvSpPr txBox="1"/>
          <p:nvPr/>
        </p:nvSpPr>
        <p:spPr>
          <a:xfrm>
            <a:off x="6224631" y="282425"/>
            <a:ext cx="566781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70378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9F1D5355-1E3D-DC3B-0DFE-0172D6A6B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E7866BA4-EA8E-3DC6-2DD2-7E3AE47DA2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62537" y="3119437"/>
            <a:ext cx="2066925" cy="619125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1DF09DDF-7BA9-F519-15CF-0575C9F672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00500" y="4070478"/>
            <a:ext cx="41910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20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8AD2C95F643D42B297DBA87953C543" ma:contentTypeVersion="0" ma:contentTypeDescription="Criar um novo documento." ma:contentTypeScope="" ma:versionID="8db12dd327f5c8f8a66fc63038a9c7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e2e0e4f211979dd5804b60353953e2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3D5231-2821-4D17-BC3E-037D164CB6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9CAE976-684A-4CAB-81E2-8500C0889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A9A942-FDD6-4227-A4DC-700671DAC133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Ecrã Panorâmico</PresentationFormat>
  <Paragraphs>4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Margarida Dias</dc:creator>
  <cp:lastModifiedBy>Margarida Dias</cp:lastModifiedBy>
  <cp:revision>3</cp:revision>
  <dcterms:created xsi:type="dcterms:W3CDTF">2022-05-16T10:14:44Z</dcterms:created>
  <dcterms:modified xsi:type="dcterms:W3CDTF">2022-05-16T10:31:14Z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0x010100298AD2C95F643D42B297DBA87953C543</vt:lpwstr>
  </property>
</Properties>
</file>